
<file path=[Content_Types].xml><?xml version="1.0" encoding="utf-8"?>
<Types xmlns="http://schemas.openxmlformats.org/package/2006/content-types">
  <Default Extension="jp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409" r:id="rId3"/>
    <p:sldId id="410" r:id="rId7"/>
    <p:sldId id="411" r:id="rId8"/>
    <p:sldId id="412" r:id="rId9"/>
    <p:sldId id="413" r:id="rId10"/>
    <p:sldId id="414" r:id="rId11"/>
    <p:sldId id="415" r:id="rId12"/>
    <p:sldId id="416" r:id="rId13"/>
    <p:sldId id="417" r:id="rId14"/>
    <p:sldId id="418" r:id="rId15"/>
    <p:sldId id="419" r:id="rId16"/>
    <p:sldId id="420" r:id="rId17"/>
    <p:sldId id="421" r:id="rId18"/>
    <p:sldId id="422" r:id="rId19"/>
    <p:sldId id="423" r:id="rId20"/>
    <p:sldId id="424" r:id="rId21"/>
    <p:sldId id="425" r:id="rId22"/>
    <p:sldId id="426" r:id="rId23"/>
    <p:sldId id="427" r:id="rId24"/>
    <p:sldId id="428" r:id="rId25"/>
    <p:sldId id="429" r:id="rId26"/>
    <p:sldId id="430" r:id="rId27"/>
    <p:sldId id="431" r:id="rId28"/>
    <p:sldId id="432" r:id="rId29"/>
    <p:sldId id="433" r:id="rId30"/>
    <p:sldId id="434" r:id="rId31"/>
    <p:sldId id="435" r:id="rId32"/>
    <p:sldId id="436" r:id="rId33"/>
    <p:sldId id="437" r:id="rId34"/>
    <p:sldId id="438" r:id="rId35"/>
    <p:sldId id="439" r:id="rId36"/>
    <p:sldId id="440" r:id="rId37"/>
    <p:sldId id="441" r:id="rId38"/>
    <p:sldId id="442" r:id="rId39"/>
    <p:sldId id="443" r:id="rId40"/>
    <p:sldId id="444" r:id="rId41"/>
    <p:sldId id="445" r:id="rId42"/>
    <p:sldId id="446" r:id="rId43"/>
    <p:sldId id="447" r:id="rId44"/>
    <p:sldId id="448" r:id="rId45"/>
    <p:sldId id="449" r:id="rId46"/>
    <p:sldId id="450" r:id="rId47"/>
    <p:sldId id="451" r:id="rId48"/>
    <p:sldId id="452" r:id="rId49"/>
    <p:sldId id="453" r:id="rId50"/>
    <p:sldId id="454" r:id="rId51"/>
    <p:sldId id="455" r:id="rId52"/>
    <p:sldId id="456" r:id="rId53"/>
    <p:sldId id="457" r:id="rId54"/>
    <p:sldId id="458" r:id="rId55"/>
    <p:sldId id="459" r:id="rId56"/>
    <p:sldId id="460" r:id="rId57"/>
    <p:sldId id="461" r:id="rId58"/>
    <p:sldId id="462" r:id="rId59"/>
    <p:sldId id="463" r:id="rId60"/>
    <p:sldId id="464" r:id="rId61"/>
    <p:sldId id="465" r:id="rId62"/>
    <p:sldId id="466" r:id="rId63"/>
    <p:sldId id="467" r:id="rId64"/>
    <p:sldId id="468" r:id="rId65"/>
    <p:sldId id="469" r:id="rId66"/>
    <p:sldId id="470" r:id="rId67"/>
    <p:sldId id="471" r:id="rId68"/>
    <p:sldId id="472" r:id="rId69"/>
    <p:sldId id="473" r:id="rId70"/>
    <p:sldId id="474" r:id="rId71"/>
    <p:sldId id="475" r:id="rId72"/>
    <p:sldId id="476" r:id="rId73"/>
    <p:sldId id="477" r:id="rId74"/>
    <p:sldId id="478" r:id="rId75"/>
    <p:sldId id="479" r:id="rId76"/>
    <p:sldId id="480" r:id="rId77"/>
    <p:sldId id="481" r:id="rId78"/>
  </p:sldIdLst>
  <p:sldSz cx="10079990" cy="5399405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D9D9"/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99" d="100"/>
          <a:sy n="99" d="100"/>
        </p:scale>
        <p:origin x="84" y="582"/>
      </p:cViewPr>
      <p:guideLst>
        <p:guide orient="horz" pos="1766"/>
        <p:guide pos="3176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'1.0' encoding='UTF-8' standalone='yes'?>
<Relationships xmlns="http://schemas.openxmlformats.org/package/2006/relationships"><Relationship Id="rId6" Type="http://schemas.openxmlformats.org/officeDocument/2006/relationships/tableStyles" Target="tableStyles.xml"/><Relationship Id="rId5" Type="http://schemas.openxmlformats.org/officeDocument/2006/relationships/viewProps" Target="viewProps.xml"/><Relationship Id="rId4" Type="http://schemas.openxmlformats.org/officeDocument/2006/relationships/presProps" Target="presProps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Relationship Id="rId57" Type="http://schemas.openxmlformats.org/officeDocument/2006/relationships/slide" Target="slides/slide52.xml"/><Relationship Id="rId58" Type="http://schemas.openxmlformats.org/officeDocument/2006/relationships/slide" Target="slides/slide53.xml"/><Relationship Id="rId59" Type="http://schemas.openxmlformats.org/officeDocument/2006/relationships/slide" Target="slides/slide54.xml"/><Relationship Id="rId60" Type="http://schemas.openxmlformats.org/officeDocument/2006/relationships/slide" Target="slides/slide55.xml"/><Relationship Id="rId61" Type="http://schemas.openxmlformats.org/officeDocument/2006/relationships/slide" Target="slides/slide56.xml"/><Relationship Id="rId62" Type="http://schemas.openxmlformats.org/officeDocument/2006/relationships/slide" Target="slides/slide57.xml"/><Relationship Id="rId63" Type="http://schemas.openxmlformats.org/officeDocument/2006/relationships/slide" Target="slides/slide58.xml"/><Relationship Id="rId64" Type="http://schemas.openxmlformats.org/officeDocument/2006/relationships/slide" Target="slides/slide59.xml"/><Relationship Id="rId65" Type="http://schemas.openxmlformats.org/officeDocument/2006/relationships/slide" Target="slides/slide60.xml"/><Relationship Id="rId66" Type="http://schemas.openxmlformats.org/officeDocument/2006/relationships/slide" Target="slides/slide61.xml"/><Relationship Id="rId67" Type="http://schemas.openxmlformats.org/officeDocument/2006/relationships/slide" Target="slides/slide62.xml"/><Relationship Id="rId68" Type="http://schemas.openxmlformats.org/officeDocument/2006/relationships/slide" Target="slides/slide63.xml"/><Relationship Id="rId69" Type="http://schemas.openxmlformats.org/officeDocument/2006/relationships/slide" Target="slides/slide64.xml"/><Relationship Id="rId70" Type="http://schemas.openxmlformats.org/officeDocument/2006/relationships/slide" Target="slides/slide65.xml"/><Relationship Id="rId71" Type="http://schemas.openxmlformats.org/officeDocument/2006/relationships/slide" Target="slides/slide66.xml"/><Relationship Id="rId72" Type="http://schemas.openxmlformats.org/officeDocument/2006/relationships/slide" Target="slides/slide67.xml"/><Relationship Id="rId73" Type="http://schemas.openxmlformats.org/officeDocument/2006/relationships/slide" Target="slides/slide68.xml"/><Relationship Id="rId74" Type="http://schemas.openxmlformats.org/officeDocument/2006/relationships/slide" Target="slides/slide69.xml"/><Relationship Id="rId75" Type="http://schemas.openxmlformats.org/officeDocument/2006/relationships/slide" Target="slides/slide70.xml"/><Relationship Id="rId76" Type="http://schemas.openxmlformats.org/officeDocument/2006/relationships/slide" Target="slides/slide71.xml"/><Relationship Id="rId77" Type="http://schemas.openxmlformats.org/officeDocument/2006/relationships/slide" Target="slides/slide72.xml"/><Relationship Id="rId78" Type="http://schemas.openxmlformats.org/officeDocument/2006/relationships/slide" Target="slides/slide73.xml"/></Relationships>
</file>

<file path=ppt/slideLayouts/_rels/slideLayout1.xml.rels><?xml version='1.0' encoding='UTF-8' standalone='yes'?>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991134" y="720000"/>
            <a:ext cx="8101701" cy="2023937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4725" b="1" i="0" spc="300" baseline="0">
                <a:solidFill>
                  <a:schemeClr val="tx1">
                    <a:lumMod val="85000"/>
                    <a:lumOff val="15000"/>
                  </a:schemeClr>
                </a:solidFill>
                <a:effectLst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991134" y="2803464"/>
            <a:ext cx="8101701" cy="1159370"/>
          </a:xfrm>
        </p:spPr>
        <p:txBody>
          <a:bodyPr lIns="90000" tIns="46800" rIns="90000" bIns="46800">
            <a:normAutofit/>
          </a:bodyPr>
          <a:lstStyle>
            <a:lvl1pPr marL="0" indent="0" algn="ctr" eaLnBrk="1" fontAlgn="auto" latinLnBrk="0" hangingPunct="1">
              <a:lnSpc>
                <a:spcPct val="110000"/>
              </a:lnSpc>
              <a:buNone/>
              <a:defRPr sz="189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360045" indent="0" algn="ctr">
              <a:buNone/>
              <a:defRPr sz="1575"/>
            </a:lvl2pPr>
            <a:lvl3pPr marL="720090" indent="0" algn="ctr">
              <a:buNone/>
              <a:defRPr sz="1415"/>
            </a:lvl3pPr>
            <a:lvl4pPr marL="1080135" indent="0" algn="ctr">
              <a:buNone/>
              <a:defRPr sz="1260"/>
            </a:lvl4pPr>
            <a:lvl5pPr marL="1440180" indent="0" algn="ctr">
              <a:buNone/>
              <a:defRPr sz="1260"/>
            </a:lvl5pPr>
            <a:lvl6pPr marL="1800225" indent="0" algn="ctr">
              <a:buNone/>
              <a:defRPr sz="1260"/>
            </a:lvl6pPr>
            <a:lvl7pPr marL="2160270" indent="0" algn="ctr">
              <a:buNone/>
              <a:defRPr sz="1260"/>
            </a:lvl7pPr>
            <a:lvl8pPr marL="2520315" indent="0" algn="ctr">
              <a:buNone/>
              <a:defRPr sz="1260"/>
            </a:lvl8pPr>
            <a:lvl9pPr marL="2879725" indent="0" algn="ctr">
              <a:buNone/>
              <a:defRPr sz="126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503008" y="609449"/>
            <a:ext cx="9072000" cy="4317165"/>
          </a:xfrm>
        </p:spPr>
        <p:txBody>
          <a:bodyPr/>
          <a:lstStyle>
            <a:lvl1pPr marL="179705" indent="-179705" eaLnBrk="1" fontAlgn="auto" latinLnBrk="0" hangingPunct="1">
              <a:lnSpc>
                <a:spcPct val="130000"/>
              </a:lnSpc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539750" indent="-179705" defTabSz="9144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2pPr>
            <a:lvl3pPr marL="899795" indent="-179705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3pPr>
            <a:lvl4pPr marL="1259840" indent="-179705" eaLnBrk="1" fontAlgn="auto" latinLnBrk="0" hangingPunct="1">
              <a:lnSpc>
                <a:spcPct val="120000"/>
              </a:lnSpc>
              <a:buFont typeface="Wingdings" panose="05000000000000000000" charset="0"/>
              <a:buChar char="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4pPr>
            <a:lvl5pPr marL="1619885" indent="-179705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•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991134" y="1955905"/>
            <a:ext cx="8101701" cy="802205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4725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  <a:endParaRPr>
              <a:sym typeface="+mn-ea"/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991134" y="2803464"/>
            <a:ext cx="8101701" cy="371339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1890" spc="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03008" y="479055"/>
            <a:ext cx="9069024" cy="555591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35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503008" y="1173543"/>
            <a:ext cx="9069024" cy="3747401"/>
          </a:xfrm>
        </p:spPr>
        <p:txBody>
          <a:bodyPr vert="horz" lIns="90000" tIns="46800" rIns="90000" bIns="46800" rtlCol="0">
            <a:normAutofit/>
          </a:bodyPr>
          <a:lstStyle>
            <a:lvl1pPr marL="179705" marR="0" lvl="0" indent="-17970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kumimoji="0" lang="zh-CN" altLang="en-US" sz="1415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539750" marR="0" lvl="1" indent="-179705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26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899795" marR="0" lvl="2" indent="-179705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26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259840" marR="0" lvl="3" indent="-179705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1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1619885" marR="0" lvl="4" indent="-179705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1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645937" y="3030236"/>
            <a:ext cx="6423024" cy="603779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3465" b="1" i="0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645937" y="3634016"/>
            <a:ext cx="6423024" cy="683150"/>
          </a:xfrm>
        </p:spPr>
        <p:txBody>
          <a:bodyPr lIns="90000" tIns="46800" rIns="90000" bIns="46800">
            <a:normAutofit/>
          </a:bodyPr>
          <a:lstStyle>
            <a:lvl1pPr marL="0" indent="0" eaLnBrk="1" fontAlgn="auto" latinLnBrk="0" hangingPunct="1">
              <a:lnSpc>
                <a:spcPct val="130000"/>
              </a:lnSpc>
              <a:buNone/>
              <a:defRPr kumimoji="0" lang="zh-CN" altLang="en-US" sz="1415" b="0" i="0" u="none" strike="noStrike" kern="1200" cap="none" spc="150" normalizeH="0" baseline="0" noProof="1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360045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2pPr>
            <a:lvl3pPr marL="720090" indent="0">
              <a:buNone/>
              <a:defRPr sz="1415">
                <a:solidFill>
                  <a:schemeClr val="tx1">
                    <a:tint val="75000"/>
                  </a:schemeClr>
                </a:solidFill>
              </a:defRPr>
            </a:lvl3pPr>
            <a:lvl4pPr marL="1080135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4pPr>
            <a:lvl5pPr marL="1440180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5pPr>
            <a:lvl6pPr marL="1800225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6pPr>
            <a:lvl7pPr marL="2160270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7pPr>
            <a:lvl8pPr marL="2520315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8pPr>
            <a:lvl9pPr marL="2879725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03008" y="479055"/>
            <a:ext cx="9069024" cy="555591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35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503008" y="1182047"/>
            <a:ext cx="4280031" cy="3738897"/>
          </a:xfrm>
        </p:spPr>
        <p:txBody>
          <a:bodyPr vert="horz" lIns="90000" tIns="46800" rIns="90000" bIns="46800" rtlCol="0">
            <a:normAutofit/>
          </a:bodyPr>
          <a:lstStyle>
            <a:lvl1pPr marL="179705" marR="0" lvl="0" indent="-17970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26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539750" marR="0" lvl="1" indent="-179705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26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899795" marR="0" lvl="2" indent="-179705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26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259840" marR="0" lvl="3" indent="-179705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1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1619885" marR="0" lvl="4" indent="-179705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1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5300929" y="1182047"/>
            <a:ext cx="4280031" cy="3738897"/>
          </a:xfrm>
        </p:spPr>
        <p:txBody>
          <a:bodyPr lIns="90000" tIns="46800" rIns="90000" bIns="46800">
            <a:normAutofit/>
          </a:bodyPr>
          <a:lstStyle>
            <a:lvl1pPr marL="179705" indent="-179705" eaLnBrk="1" fontAlgn="auto" latinLnBrk="0" hangingPunct="1">
              <a:lnSpc>
                <a:spcPct val="130000"/>
              </a:lnSpc>
              <a:spcAft>
                <a:spcPts val="600"/>
              </a:spcAft>
              <a:buFont typeface="Arial" panose="020B0604020202020204" pitchFamily="34" charset="0"/>
              <a:buChar char="●"/>
              <a:defRPr sz="126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539750" indent="-179705" defTabSz="9144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26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899795" indent="-179705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defRPr sz="126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259840" indent="-179705" eaLnBrk="1" fontAlgn="auto" latinLnBrk="0" hangingPunct="1">
              <a:lnSpc>
                <a:spcPct val="120000"/>
              </a:lnSpc>
              <a:buFont typeface="Wingdings" panose="05000000000000000000" charset="0"/>
              <a:buChar char=""/>
              <a:defRPr sz="11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eaLnBrk="1" fontAlgn="auto" latinLnBrk="0" hangingPunct="1">
              <a:lnSpc>
                <a:spcPct val="120000"/>
              </a:lnSpc>
              <a:defRPr sz="1100"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03008" y="479055"/>
            <a:ext cx="9069024" cy="555591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35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503008" y="1125354"/>
            <a:ext cx="4416945" cy="300472"/>
          </a:xfrm>
        </p:spPr>
        <p:txBody>
          <a:bodyPr lIns="101600" tIns="38100" rIns="76200" bIns="38100" anchor="t" anchorCtr="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1575" b="1"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360045" indent="0">
              <a:buNone/>
              <a:defRPr sz="1575" b="1"/>
            </a:lvl2pPr>
            <a:lvl3pPr marL="720090" indent="0">
              <a:buNone/>
              <a:defRPr sz="1415" b="1"/>
            </a:lvl3pPr>
            <a:lvl4pPr marL="1080135" indent="0">
              <a:buNone/>
              <a:defRPr sz="1260" b="1"/>
            </a:lvl4pPr>
            <a:lvl5pPr marL="1440180" indent="0">
              <a:buNone/>
              <a:defRPr sz="1260" b="1"/>
            </a:lvl5pPr>
            <a:lvl6pPr marL="1800225" indent="0">
              <a:buNone/>
              <a:defRPr sz="1260" b="1"/>
            </a:lvl6pPr>
            <a:lvl7pPr marL="2160270" indent="0">
              <a:buNone/>
              <a:defRPr sz="1260" b="1"/>
            </a:lvl7pPr>
            <a:lvl8pPr marL="2520315" indent="0">
              <a:buNone/>
              <a:defRPr sz="1260" b="1"/>
            </a:lvl8pPr>
            <a:lvl9pPr marL="2879725" indent="0">
              <a:buNone/>
              <a:defRPr sz="126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503008" y="1459842"/>
            <a:ext cx="4416945" cy="3461102"/>
          </a:xfrm>
        </p:spPr>
        <p:txBody>
          <a:bodyPr vert="horz" lIns="101600" tIns="0" rIns="82550" bIns="0" rtlCol="0">
            <a:normAutofit/>
          </a:bodyPr>
          <a:lstStyle>
            <a:lvl1pPr marL="179705" marR="0" lvl="0" indent="-17970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26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539750" marR="0" lvl="1" indent="-179705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26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899795" marR="0" lvl="2" indent="-179705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26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259840" marR="0" lvl="3" indent="-179705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1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1619885" marR="0" lvl="4" indent="-179705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1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5155541" y="1119472"/>
            <a:ext cx="4416945" cy="300472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1575" b="1" i="0" u="none" strike="noStrike" kern="1200" cap="none" spc="2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360045" indent="0">
              <a:buNone/>
              <a:defRPr sz="1575" b="1"/>
            </a:lvl2pPr>
            <a:lvl3pPr marL="720090" indent="0">
              <a:buNone/>
              <a:defRPr sz="1415" b="1"/>
            </a:lvl3pPr>
            <a:lvl4pPr marL="1080135" indent="0">
              <a:buNone/>
              <a:defRPr sz="1260" b="1"/>
            </a:lvl4pPr>
            <a:lvl5pPr marL="1440180" indent="0">
              <a:buNone/>
              <a:defRPr sz="1260" b="1"/>
            </a:lvl5pPr>
            <a:lvl6pPr marL="1800225" indent="0">
              <a:buNone/>
              <a:defRPr sz="1260" b="1"/>
            </a:lvl6pPr>
            <a:lvl7pPr marL="2160270" indent="0">
              <a:buNone/>
              <a:defRPr sz="1260" b="1"/>
            </a:lvl7pPr>
            <a:lvl8pPr marL="2520315" indent="0">
              <a:buNone/>
              <a:defRPr sz="1260" b="1"/>
            </a:lvl8pPr>
            <a:lvl9pPr marL="2879725" indent="0">
              <a:buNone/>
              <a:defRPr sz="126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5155541" y="1459842"/>
            <a:ext cx="4416945" cy="3461102"/>
          </a:xfrm>
        </p:spPr>
        <p:txBody>
          <a:bodyPr vert="horz" lIns="101600" tIns="0" rIns="82550" bIns="0" rtlCol="0">
            <a:normAutofit/>
          </a:bodyPr>
          <a:lstStyle>
            <a:lvl1pPr marL="179705" marR="0" lvl="0" indent="-17970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26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539750" marR="0" lvl="1" indent="-179705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26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899795" marR="0" lvl="2" indent="-179705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26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259840" marR="0" lvl="3" indent="-179705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1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1619885" marR="0" lvl="4" indent="-179705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1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03008" y="479055"/>
            <a:ext cx="9069024" cy="555591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35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502950" y="1224500"/>
            <a:ext cx="4326525" cy="3628500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260" b="0" i="0" u="none" strike="noStrike" kern="1200" cap="none" spc="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539750" marR="0" lvl="1" indent="-17970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6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899795" marR="0" lvl="2" indent="-17970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6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259840" marR="0" lvl="3" indent="-17970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6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1619885" marR="0" lvl="4" indent="-17970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6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5250331" y="1224567"/>
            <a:ext cx="4321701" cy="3628346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kumimoji="0" lang="zh-CN" altLang="en-US" sz="126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360045" indent="0" defTabSz="914400" eaLnBrk="1" fontAlgn="auto" latinLnBrk="0" hangingPunct="1">
              <a:buNone/>
              <a:tabLst>
                <a:tab pos="1609725" algn="l"/>
                <a:tab pos="1609725" algn="l"/>
                <a:tab pos="1609725" algn="l"/>
                <a:tab pos="1609725" algn="l"/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eaLnBrk="1" fontAlgn="auto" latinLnBrk="0" hangingPunct="1"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eaLnBrk="1" fontAlgn="auto" latinLnBrk="0" hangingPunct="1"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eaLnBrk="1" fontAlgn="auto" latinLnBrk="0" hangingPunct="1"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8461842" y="720000"/>
            <a:ext cx="863150" cy="39600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205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  <a:endParaRPr dirty="0"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756000" y="720000"/>
            <a:ext cx="7580835" cy="3960000"/>
          </a:xfrm>
        </p:spPr>
        <p:txBody>
          <a:bodyPr vert="eaVert" lIns="46800" tIns="46800" rIns="46800" bIns="46800"/>
          <a:lstStyle>
            <a:lvl1pPr marL="179705" indent="-179705" eaLnBrk="1" fontAlgn="auto" latinLnBrk="0" hangingPunct="1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539750" indent="-179705" defTabSz="914400" eaLnBrk="1" fontAlgn="auto" latinLnBrk="0" hangingPunct="1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2pPr>
            <a:lvl3pPr marL="899795" indent="-179705" eaLnBrk="1" fontAlgn="auto" latinLnBrk="0" hangingPunct="1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3pPr>
            <a:lvl4pPr marL="1259840" indent="-179705" eaLnBrk="1" fontAlgn="auto" latinLnBrk="0" hangingPunct="1">
              <a:lnSpc>
                <a:spcPct val="120000"/>
              </a:lnSpc>
              <a:spcAft>
                <a:spcPts val="300"/>
              </a:spcAft>
              <a:buFont typeface="Wingdings" panose="05000000000000000000" charset="0"/>
              <a:buChar char="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4pPr>
            <a:lvl5pPr marL="1619885" indent="-179705" eaLnBrk="1" fontAlgn="auto" latinLnBrk="0" hangingPunct="1">
              <a:lnSpc>
                <a:spcPct val="120000"/>
              </a:lnSpc>
              <a:spcAft>
                <a:spcPts val="300"/>
              </a:spcAft>
              <a:buFont typeface="Arial" panose="020B0604020202020204" pitchFamily="34" charset="0"/>
              <a:buChar char="•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FFF"/>
            </a:gs>
            <a:gs pos="100000">
              <a:srgbClr val="D9D9D9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503008" y="479055"/>
            <a:ext cx="9069024" cy="555591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503008" y="1173543"/>
            <a:ext cx="9069024" cy="3747401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505984" y="4971968"/>
            <a:ext cx="2232283" cy="2494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785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3402992" y="4971968"/>
            <a:ext cx="3274016" cy="2494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785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7339748" y="4971968"/>
            <a:ext cx="2232283" cy="2494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785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720090" rtl="0" eaLnBrk="1" fontAlgn="auto" latinLnBrk="0" hangingPunct="1">
        <a:lnSpc>
          <a:spcPct val="100000"/>
        </a:lnSpc>
        <a:spcBef>
          <a:spcPct val="0"/>
        </a:spcBef>
        <a:buNone/>
        <a:defRPr sz="2835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j-cs"/>
        </a:defRPr>
      </a:lvl1pPr>
    </p:titleStyle>
    <p:bodyStyle>
      <a:lvl1pPr marL="179705" indent="-179705" algn="l" defTabSz="72009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415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539750" indent="-179705" algn="l" defTabSz="72009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267460" algn="l"/>
          <a:tab pos="1267460" algn="l"/>
          <a:tab pos="1267460" algn="l"/>
          <a:tab pos="1267460" algn="l"/>
        </a:tabLst>
        <a:defRPr sz="126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2pPr>
      <a:lvl3pPr marL="899795" indent="-179705" algn="l" defTabSz="72009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26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3pPr>
      <a:lvl4pPr marL="1259840" indent="-179705" algn="l" defTabSz="72009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1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4pPr>
      <a:lvl5pPr marL="1619885" indent="-179705" algn="l" defTabSz="72009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1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5pPr>
      <a:lvl6pPr marL="1979930" indent="-179705" algn="l" defTabSz="720090" rtl="0" eaLnBrk="1" latinLnBrk="0" hangingPunct="1">
        <a:lnSpc>
          <a:spcPct val="90000"/>
        </a:lnSpc>
        <a:spcBef>
          <a:spcPct val="79000"/>
        </a:spcBef>
        <a:buFont typeface="Arial" panose="020B0604020202020204" pitchFamily="34" charset="0"/>
        <a:buChar char="•"/>
        <a:defRPr sz="1415" kern="1200">
          <a:solidFill>
            <a:schemeClr val="tx1"/>
          </a:solidFill>
          <a:latin typeface="+mn-lt"/>
          <a:ea typeface="+mn-ea"/>
          <a:cs typeface="+mn-cs"/>
        </a:defRPr>
      </a:lvl6pPr>
      <a:lvl7pPr marL="2339975" indent="-179705" algn="l" defTabSz="720090" rtl="0" eaLnBrk="1" latinLnBrk="0" hangingPunct="1">
        <a:lnSpc>
          <a:spcPct val="90000"/>
        </a:lnSpc>
        <a:spcBef>
          <a:spcPct val="79000"/>
        </a:spcBef>
        <a:buFont typeface="Arial" panose="020B0604020202020204" pitchFamily="34" charset="0"/>
        <a:buChar char="•"/>
        <a:defRPr sz="1415" kern="1200">
          <a:solidFill>
            <a:schemeClr val="tx1"/>
          </a:solidFill>
          <a:latin typeface="+mn-lt"/>
          <a:ea typeface="+mn-ea"/>
          <a:cs typeface="+mn-cs"/>
        </a:defRPr>
      </a:lvl7pPr>
      <a:lvl8pPr marL="2700020" indent="-179705" algn="l" defTabSz="720090" rtl="0" eaLnBrk="1" latinLnBrk="0" hangingPunct="1">
        <a:lnSpc>
          <a:spcPct val="90000"/>
        </a:lnSpc>
        <a:spcBef>
          <a:spcPct val="79000"/>
        </a:spcBef>
        <a:buFont typeface="Arial" panose="020B0604020202020204" pitchFamily="34" charset="0"/>
        <a:buChar char="•"/>
        <a:defRPr sz="1415" kern="1200">
          <a:solidFill>
            <a:schemeClr val="tx1"/>
          </a:solidFill>
          <a:latin typeface="+mn-lt"/>
          <a:ea typeface="+mn-ea"/>
          <a:cs typeface="+mn-cs"/>
        </a:defRPr>
      </a:lvl8pPr>
      <a:lvl9pPr marL="3060065" indent="-179705" algn="l" defTabSz="720090" rtl="0" eaLnBrk="1" latinLnBrk="0" hangingPunct="1">
        <a:lnSpc>
          <a:spcPct val="90000"/>
        </a:lnSpc>
        <a:spcBef>
          <a:spcPct val="79000"/>
        </a:spcBef>
        <a:buFont typeface="Arial" panose="020B0604020202020204" pitchFamily="34" charset="0"/>
        <a:buChar char="•"/>
        <a:defRPr sz="141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720090" rtl="0" eaLnBrk="1" latinLnBrk="0" hangingPunct="1">
        <a:defRPr sz="1415" kern="1200">
          <a:solidFill>
            <a:schemeClr val="tx1"/>
          </a:solidFill>
          <a:latin typeface="+mn-lt"/>
          <a:ea typeface="+mn-ea"/>
          <a:cs typeface="+mn-cs"/>
        </a:defRPr>
      </a:lvl1pPr>
      <a:lvl2pPr marL="360045" algn="l" defTabSz="720090" rtl="0" eaLnBrk="1" latinLnBrk="0" hangingPunct="1">
        <a:defRPr sz="1415" kern="1200">
          <a:solidFill>
            <a:schemeClr val="tx1"/>
          </a:solidFill>
          <a:latin typeface="+mn-lt"/>
          <a:ea typeface="+mn-ea"/>
          <a:cs typeface="+mn-cs"/>
        </a:defRPr>
      </a:lvl2pPr>
      <a:lvl3pPr marL="720090" algn="l" defTabSz="720090" rtl="0" eaLnBrk="1" latinLnBrk="0" hangingPunct="1">
        <a:defRPr sz="1415" kern="1200">
          <a:solidFill>
            <a:schemeClr val="tx1"/>
          </a:solidFill>
          <a:latin typeface="+mn-lt"/>
          <a:ea typeface="+mn-ea"/>
          <a:cs typeface="+mn-cs"/>
        </a:defRPr>
      </a:lvl3pPr>
      <a:lvl4pPr marL="1080135" algn="l" defTabSz="720090" rtl="0" eaLnBrk="1" latinLnBrk="0" hangingPunct="1">
        <a:defRPr sz="1415" kern="1200">
          <a:solidFill>
            <a:schemeClr val="tx1"/>
          </a:solidFill>
          <a:latin typeface="+mn-lt"/>
          <a:ea typeface="+mn-ea"/>
          <a:cs typeface="+mn-cs"/>
        </a:defRPr>
      </a:lvl4pPr>
      <a:lvl5pPr marL="1440180" algn="l" defTabSz="720090" rtl="0" eaLnBrk="1" latinLnBrk="0" hangingPunct="1">
        <a:defRPr sz="1415" kern="1200">
          <a:solidFill>
            <a:schemeClr val="tx1"/>
          </a:solidFill>
          <a:latin typeface="+mn-lt"/>
          <a:ea typeface="+mn-ea"/>
          <a:cs typeface="+mn-cs"/>
        </a:defRPr>
      </a:lvl5pPr>
      <a:lvl6pPr marL="1800225" algn="l" defTabSz="720090" rtl="0" eaLnBrk="1" latinLnBrk="0" hangingPunct="1">
        <a:defRPr sz="1415" kern="1200">
          <a:solidFill>
            <a:schemeClr val="tx1"/>
          </a:solidFill>
          <a:latin typeface="+mn-lt"/>
          <a:ea typeface="+mn-ea"/>
          <a:cs typeface="+mn-cs"/>
        </a:defRPr>
      </a:lvl6pPr>
      <a:lvl7pPr marL="2160270" algn="l" defTabSz="720090" rtl="0" eaLnBrk="1" latinLnBrk="0" hangingPunct="1">
        <a:defRPr sz="1415" kern="1200">
          <a:solidFill>
            <a:schemeClr val="tx1"/>
          </a:solidFill>
          <a:latin typeface="+mn-lt"/>
          <a:ea typeface="+mn-ea"/>
          <a:cs typeface="+mn-cs"/>
        </a:defRPr>
      </a:lvl7pPr>
      <a:lvl8pPr marL="2520315" algn="l" defTabSz="720090" rtl="0" eaLnBrk="1" latinLnBrk="0" hangingPunct="1">
        <a:defRPr sz="1415" kern="1200">
          <a:solidFill>
            <a:schemeClr val="tx1"/>
          </a:solidFill>
          <a:latin typeface="+mn-lt"/>
          <a:ea typeface="+mn-ea"/>
          <a:cs typeface="+mn-cs"/>
        </a:defRPr>
      </a:lvl8pPr>
      <a:lvl9pPr marL="2879725" algn="l" defTabSz="720090" rtl="0" eaLnBrk="1" latinLnBrk="0" hangingPunct="1">
        <a:defRPr sz="141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65.xml"/><Relationship Id="rId2" Type="http://schemas.openxmlformats.org/officeDocument/2006/relationships/tags" Target="../tags/tag64.xml"/><Relationship Id="rId1" Type="http://schemas.openxmlformats.org/officeDocument/2006/relationships/tags" Target="../tags/tag63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jp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jp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jp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jp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jp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jp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jp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jp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jp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jp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jp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jp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jp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jp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jp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jp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jp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jp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jp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jp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jp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jp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jp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jp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jp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jp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jp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.jp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.jp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8.jp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jp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9.jp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0.jpg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.jpg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2.jpg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.jpg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4.jpg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5.jpg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6.jpg"/></Relationships>
</file>

<file path=ppt/slides/_rels/slide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7.jpg"/></Relationships>
</file>

<file path=ppt/slides/_rels/slide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8.jp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jpg"/></Relationships>
</file>

<file path=ppt/slides/_rels/slide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9.jpg"/></Relationships>
</file>

<file path=ppt/slides/_rels/slide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0.jpg"/></Relationships>
</file>

<file path=ppt/slides/_rels/slide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1.jpg"/></Relationships>
</file>

<file path=ppt/slides/_rels/slide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2.jpg"/></Relationships>
</file>

<file path=ppt/slides/_rels/slide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3.jpg"/></Relationships>
</file>

<file path=ppt/slides/_rels/slide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4.jpg"/></Relationships>
</file>

<file path=ppt/slides/_rels/slide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5.jpg"/></Relationships>
</file>

<file path=ppt/slides/_rels/slide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6.jpg"/></Relationships>
</file>

<file path=ppt/slides/_rels/slide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7.jpg"/></Relationships>
</file>

<file path=ppt/slides/_rels/slide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8.jp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jpg"/></Relationships>
</file>

<file path=ppt/slides/_rels/slide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9.jpg"/></Relationships>
</file>

<file path=ppt/slides/_rels/slide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0.jpg"/></Relationships>
</file>

<file path=ppt/slides/_rels/slide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1.jpg"/></Relationships>
</file>

<file path=ppt/slides/_rels/slide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2.jpg"/></Relationships>
</file>

<file path=ppt/slides/_rels/slide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3.jpg"/></Relationships>
</file>

<file path=ppt/slides/_rels/slide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4.jpg"/></Relationships>
</file>

<file path=ppt/slides/_rels/slide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5.jpg"/></Relationships>
</file>

<file path=ppt/slides/_rels/slide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6.jpg"/></Relationships>
</file>

<file path=ppt/slides/_rels/slide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7.jpg"/></Relationships>
</file>

<file path=ppt/slides/_rels/slide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8.jp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jpg"/></Relationships>
</file>

<file path=ppt/slides/_rels/slide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9.jpg"/></Relationships>
</file>

<file path=ppt/slides/_rels/slide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0.jpg"/></Relationships>
</file>

<file path=ppt/slides/_rels/slide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1.jpg"/></Relationships>
</file>

<file path=ppt/slides/_rels/slide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2.jp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jp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/>
        <p:txBody>
          <a:bodyPr/>
          <a:p>
            <a:r>
              <a:rPr lang="zh-CN" altLang="zh-CN"/>
              <a:t>空白演示</a:t>
            </a:r>
            <a:endParaRPr lang="zh-CN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/>
        <p:txBody>
          <a:bodyPr/>
          <a:p>
            <a:r>
              <a:rPr lang="zh-CN" altLang="en-US"/>
              <a:t>单击输入您的封面副标题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0134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000" cy="5399999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0164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000" cy="5399999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0170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000" cy="5399999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0173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000" cy="5399999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0179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000" cy="5399999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0194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000" cy="5399999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0203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000" cy="5399999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0206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000" cy="5399999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0209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000" cy="5399999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0218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000" cy="539999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0000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000" cy="5399999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0224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000" cy="5399999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0227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000" cy="5399999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0236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000" cy="5399999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0239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000" cy="5399999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0242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000" cy="5399999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0245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000" cy="5399999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0248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000" cy="5399999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0251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000" cy="5399999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0254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000" cy="5399999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0257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000" cy="539999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0071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000" cy="5399999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0263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000" cy="5399999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0272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000" cy="5399999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0275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000" cy="5399999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0278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000" cy="5399999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0305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000" cy="5399999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0329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000" cy="5399999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0338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000" cy="5399999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0359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000" cy="5399999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0365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000" cy="5399999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0371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000" cy="539999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0098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000" cy="5399999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0374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000" cy="5399999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0380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000" cy="5399999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0392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000" cy="5399999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0395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000" cy="5399999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0398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000" cy="5399999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0401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000" cy="5399999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0404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000" cy="5399999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0410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000" cy="5399999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0416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000" cy="5399999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0419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000" cy="539999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0101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000" cy="5399999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0422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000" cy="5399999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0425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000" cy="5399999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0428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000" cy="5399999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0431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000" cy="5399999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0434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000" cy="5399999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0437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000" cy="5399999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0440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000" cy="5399999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0446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000" cy="5399999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0449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000" cy="5399999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0452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000" cy="539999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0119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000" cy="5399999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0481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000" cy="5399999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0484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000" cy="5399999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0496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000" cy="5399999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0499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000" cy="5399999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0502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000" cy="5399999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0505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000" cy="5399999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0508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000" cy="5399999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0511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000" cy="5399999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0517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000" cy="5399999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0520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000" cy="539999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0122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000" cy="5399999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0526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000" cy="5399999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0529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000" cy="5399999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054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000" cy="5399999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0562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000" cy="539999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0125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000" cy="539999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0128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000" cy="5399999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176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176_1*a*1"/>
  <p:tag name="KSO_WM_TEMPLATE_CATEGORY" val="custom"/>
  <p:tag name="KSO_WM_TEMPLATE_INDEX" val="20205176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176_1*b*1"/>
  <p:tag name="KSO_WM_TEMPLATE_CATEGORY" val="custom"/>
  <p:tag name="KSO_WM_TEMPLATE_INDEX" val="20205176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</Words>
  <Application>WPS 演示</Application>
  <PresentationFormat>宽屏</PresentationFormat>
  <Paragraphs>4</Paragraphs>
  <Slides>1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9" baseType="lpstr">
      <vt:lpstr>Arial</vt:lpstr>
      <vt:lpstr>宋体</vt:lpstr>
      <vt:lpstr>Wingdings</vt:lpstr>
      <vt:lpstr>微软雅黑</vt:lpstr>
      <vt:lpstr>Wingdings</vt:lpstr>
      <vt:lpstr>Arial Unicode MS</vt:lpstr>
      <vt:lpstr>Calibri</vt:lpstr>
      <vt:lpstr>Office 主题​​</vt:lpstr>
      <vt:lpstr>空白演示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你的存在我的伤害</cp:lastModifiedBy>
  <cp:revision>174</cp:revision>
  <dcterms:created xsi:type="dcterms:W3CDTF">2019-06-19T02:08:00Z</dcterms:created>
  <dcterms:modified xsi:type="dcterms:W3CDTF">2020-06-16T05:30:53Z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2052-11.1.0.9740</vt:lpwstr>
  </property>
</Properties>
</file>